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2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5143500" type="screen16x9"/>
  <p:notesSz cx="6858000" cy="9144000"/>
  <p:embeddedFontLst>
    <p:embeddedFont>
      <p:font typeface="Oswald" pitchFamily="2" charset="77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>
      <p:cViewPr varScale="1">
        <p:scale>
          <a:sx n="145" d="100"/>
          <a:sy n="145" d="100"/>
        </p:scale>
        <p:origin x="6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f9556745c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f9556745c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f9556745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f9556745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f9556745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f9556745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f9556745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f9556745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f9556745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f9556745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f9556745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f9556745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f9556745c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f9556745c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f9556745c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f9556745c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fa8e63fc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fa8e63fc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o3qxxrw844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-90700" y="90750"/>
            <a:ext cx="1671600" cy="49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96" name="Google Shape;96;p18"/>
          <p:cNvSpPr txBox="1"/>
          <p:nvPr/>
        </p:nvSpPr>
        <p:spPr>
          <a:xfrm>
            <a:off x="7472400" y="90750"/>
            <a:ext cx="1671600" cy="49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825" y="90700"/>
            <a:ext cx="7472350" cy="49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1822125" y="172950"/>
            <a:ext cx="5593200" cy="11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latin typeface="Impact"/>
                <a:ea typeface="Impact"/>
                <a:cs typeface="Impact"/>
                <a:sym typeface="Impact"/>
              </a:rPr>
              <a:t>Next Week’s</a:t>
            </a:r>
            <a:endParaRPr sz="72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latin typeface="Impact"/>
                <a:ea typeface="Impact"/>
                <a:cs typeface="Impact"/>
                <a:sym typeface="Impact"/>
              </a:rPr>
              <a:t>Question:</a:t>
            </a:r>
            <a:endParaRPr sz="72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1799200" y="2901400"/>
            <a:ext cx="5454900" cy="18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4800">
                <a:latin typeface="Oswald"/>
                <a:ea typeface="Oswald"/>
                <a:cs typeface="Oswald"/>
                <a:sym typeface="Oswald"/>
              </a:rPr>
              <a:t>What have you noticed about your emotions?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-90700" y="-150"/>
            <a:ext cx="16716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166" name="Google Shape;166;p27"/>
          <p:cNvSpPr txBox="1"/>
          <p:nvPr/>
        </p:nvSpPr>
        <p:spPr>
          <a:xfrm>
            <a:off x="7472400" y="-150"/>
            <a:ext cx="16716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200" y="-73975"/>
            <a:ext cx="484273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1849750" y="4479650"/>
            <a:ext cx="52113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Video: </a:t>
            </a:r>
            <a:r>
              <a:rPr lang="es" sz="2400" u="sng">
                <a:solidFill>
                  <a:schemeClr val="hlink"/>
                </a:solidFill>
                <a:hlinkClick r:id="rId4"/>
              </a:rPr>
              <a:t>Get to know your emotions</a:t>
            </a:r>
            <a:endParaRPr sz="2400"/>
          </a:p>
        </p:txBody>
      </p:sp>
      <p:sp>
        <p:nvSpPr>
          <p:cNvPr id="104" name="Google Shape;104;p19"/>
          <p:cNvSpPr txBox="1"/>
          <p:nvPr/>
        </p:nvSpPr>
        <p:spPr>
          <a:xfrm>
            <a:off x="-90700" y="-73975"/>
            <a:ext cx="1671600" cy="5217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105" name="Google Shape;105;p19"/>
          <p:cNvSpPr txBox="1"/>
          <p:nvPr/>
        </p:nvSpPr>
        <p:spPr>
          <a:xfrm>
            <a:off x="7472400" y="0"/>
            <a:ext cx="17781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1831750" y="1835950"/>
            <a:ext cx="5389800" cy="9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What are some examples of emotions?</a:t>
            </a:r>
            <a:endParaRPr sz="48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4800"/>
          </a:p>
        </p:txBody>
      </p:sp>
      <p:sp>
        <p:nvSpPr>
          <p:cNvPr id="111" name="Google Shape;111;p20"/>
          <p:cNvSpPr txBox="1"/>
          <p:nvPr/>
        </p:nvSpPr>
        <p:spPr>
          <a:xfrm>
            <a:off x="-90700" y="-150"/>
            <a:ext cx="16716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112" name="Google Shape;112;p20"/>
          <p:cNvSpPr txBox="1"/>
          <p:nvPr/>
        </p:nvSpPr>
        <p:spPr>
          <a:xfrm>
            <a:off x="7472400" y="-150"/>
            <a:ext cx="16716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113" name="Google Shape;113;p20"/>
          <p:cNvSpPr txBox="1"/>
          <p:nvPr/>
        </p:nvSpPr>
        <p:spPr>
          <a:xfrm>
            <a:off x="1799350" y="423850"/>
            <a:ext cx="5454600" cy="14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latin typeface="Impact"/>
                <a:ea typeface="Impact"/>
                <a:cs typeface="Impact"/>
                <a:sym typeface="Impact"/>
              </a:rPr>
              <a:t>E M O T I O N S</a:t>
            </a:r>
            <a:endParaRPr sz="72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1775250" y="147025"/>
            <a:ext cx="58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latin typeface="Impact"/>
                <a:ea typeface="Impact"/>
                <a:cs typeface="Impact"/>
                <a:sym typeface="Impact"/>
              </a:rPr>
              <a:t>What is an emotion?</a:t>
            </a:r>
            <a:endParaRPr sz="72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 emotion is the way you are feeling.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How are you feeling?</a:t>
            </a:r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-90700" y="-150"/>
            <a:ext cx="16716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120" name="Google Shape;120;p21"/>
          <p:cNvSpPr txBox="1"/>
          <p:nvPr/>
        </p:nvSpPr>
        <p:spPr>
          <a:xfrm>
            <a:off x="7472400" y="0"/>
            <a:ext cx="16716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1658550" y="69300"/>
            <a:ext cx="582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How can you tell what emotion you are having?</a:t>
            </a:r>
            <a:endParaRPr b="1"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1658550" y="11473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How your body feels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/>
              <a:t>How you are breathing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/>
              <a:t>How fast your heart is beating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/>
              <a:t>How tight your muscles feel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/>
              <a:t>How you are moving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400"/>
              <a:t>What you are thinking</a:t>
            </a:r>
            <a:endParaRPr sz="2400"/>
          </a:p>
        </p:txBody>
      </p:sp>
      <p:sp>
        <p:nvSpPr>
          <p:cNvPr id="127" name="Google Shape;127;p22"/>
          <p:cNvSpPr txBox="1"/>
          <p:nvPr/>
        </p:nvSpPr>
        <p:spPr>
          <a:xfrm>
            <a:off x="-90700" y="-150"/>
            <a:ext cx="16716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128" name="Google Shape;128;p22"/>
          <p:cNvSpPr txBox="1"/>
          <p:nvPr/>
        </p:nvSpPr>
        <p:spPr>
          <a:xfrm>
            <a:off x="7472400" y="0"/>
            <a:ext cx="16716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551089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5687625" y="631050"/>
            <a:ext cx="32520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How many different emotions can you identify?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/>
        </p:nvSpPr>
        <p:spPr>
          <a:xfrm>
            <a:off x="-90700" y="-150"/>
            <a:ext cx="16716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140" name="Google Shape;140;p24"/>
          <p:cNvSpPr txBox="1"/>
          <p:nvPr/>
        </p:nvSpPr>
        <p:spPr>
          <a:xfrm>
            <a:off x="7472400" y="0"/>
            <a:ext cx="16716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762" y="76050"/>
            <a:ext cx="3859784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1819300" y="172950"/>
            <a:ext cx="541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Emotions are...</a:t>
            </a:r>
            <a:endParaRPr sz="4800"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2052100" y="958125"/>
            <a:ext cx="4949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Normal. We all have them.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/>
              <a:t>Temporary. They come and go.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/>
              <a:t>Something we can learn to notice.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/>
              <a:t>Something we can learn to regulate*.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/>
              <a:t>(*Regulate means to control so we can function properly)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sp>
        <p:nvSpPr>
          <p:cNvPr id="148" name="Google Shape;148;p25"/>
          <p:cNvSpPr txBox="1"/>
          <p:nvPr/>
        </p:nvSpPr>
        <p:spPr>
          <a:xfrm>
            <a:off x="-90700" y="-150"/>
            <a:ext cx="16716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149" name="Google Shape;149;p25"/>
          <p:cNvSpPr txBox="1"/>
          <p:nvPr/>
        </p:nvSpPr>
        <p:spPr>
          <a:xfrm>
            <a:off x="7472400" y="0"/>
            <a:ext cx="16716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2560275" y="172950"/>
            <a:ext cx="4260300" cy="11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latin typeface="Impact"/>
                <a:ea typeface="Impact"/>
                <a:cs typeface="Impact"/>
                <a:sym typeface="Impact"/>
              </a:rPr>
              <a:t>This Week</a:t>
            </a:r>
            <a:endParaRPr sz="72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2707775" y="1865650"/>
            <a:ext cx="3861000" cy="18915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2603100" y="1955750"/>
            <a:ext cx="3937800" cy="18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4800">
                <a:latin typeface="Oswald"/>
                <a:ea typeface="Oswald"/>
                <a:cs typeface="Oswald"/>
                <a:sym typeface="Oswald"/>
              </a:rPr>
              <a:t>NOTICE YOUR EMOTIONS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-90700" y="-150"/>
            <a:ext cx="16716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158" name="Google Shape;158;p26"/>
          <p:cNvSpPr txBox="1"/>
          <p:nvPr/>
        </p:nvSpPr>
        <p:spPr>
          <a:xfrm>
            <a:off x="7472400" y="-150"/>
            <a:ext cx="16716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Macintosh PowerPoint</Application>
  <PresentationFormat>On-screen Show (16:9)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Impact</vt:lpstr>
      <vt:lpstr>Oswald</vt:lpstr>
      <vt:lpstr>Simple Light</vt:lpstr>
      <vt:lpstr>Emotions</vt:lpstr>
      <vt:lpstr>PowerPoint Presentation</vt:lpstr>
      <vt:lpstr>PowerPoint Presentation</vt:lpstr>
      <vt:lpstr>What is an emotion? An emotion is the way you are feeling.  How are you feeling?</vt:lpstr>
      <vt:lpstr>How can you tell what emotion you are having?</vt:lpstr>
      <vt:lpstr>PowerPoint Presentation</vt:lpstr>
      <vt:lpstr>PowerPoint Presentation</vt:lpstr>
      <vt:lpstr>Emotions are...</vt:lpstr>
      <vt:lpstr>This Week</vt:lpstr>
      <vt:lpstr>Next Week’s Question: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Emotions</dc:title>
  <cp:lastModifiedBy>Anena Gardner</cp:lastModifiedBy>
  <cp:revision>1</cp:revision>
  <dcterms:modified xsi:type="dcterms:W3CDTF">2019-09-29T16:52:25Z</dcterms:modified>
</cp:coreProperties>
</file>